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478" r:id="rId2"/>
    <p:sldId id="477" r:id="rId3"/>
    <p:sldId id="479" r:id="rId4"/>
    <p:sldId id="256" r:id="rId5"/>
    <p:sldId id="257" r:id="rId6"/>
    <p:sldId id="259" r:id="rId7"/>
    <p:sldId id="258" r:id="rId8"/>
    <p:sldId id="260" r:id="rId9"/>
    <p:sldId id="261" r:id="rId10"/>
    <p:sldId id="263" r:id="rId11"/>
    <p:sldId id="476" r:id="rId12"/>
    <p:sldId id="262" r:id="rId13"/>
    <p:sldId id="48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5D4"/>
    <a:srgbClr val="D3D0C7"/>
    <a:srgbClr val="E4E0D6"/>
    <a:srgbClr val="DCDCDC"/>
    <a:srgbClr val="E4E4E4"/>
    <a:srgbClr val="E8E4DB"/>
    <a:srgbClr val="EFEAE4"/>
    <a:srgbClr val="E6E4D8"/>
    <a:srgbClr val="FAF6F1"/>
    <a:srgbClr val="FCF7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8BCB9-91C2-4877-B01B-58649B40DB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AC1BF6-92E7-F5CC-5B7B-4DF2FCB4DE7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E58BB7-6F2C-AEF4-BB75-EF1B77DDB8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86EE8E-8F68-7F7A-1DDE-FB486C650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C8106C-118D-C607-B02D-7BB7DA3C5A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274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FCCEE8-E7DD-A748-DE08-4EC3D7B88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D2234B-34CC-3EB7-8969-671E32BF28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9CD701-2741-1E2F-DF4A-80BF4E5018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9D1F36-645D-01B2-47D0-97B3849DA1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E5CB1E0-F1FE-DB9E-07BD-7615C217C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15582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2246246-9FA8-7941-6A1C-A8D601BB1BA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CF3605D-852C-D427-1677-950A4E935E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BC6808-2CC7-5F07-14FB-DB46188656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56F3F6-1666-7456-F6CD-6E5C4D7C47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9DBDE-6365-18C9-A574-05238705E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177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BA292D-B8D8-2791-1FA3-8D1F964601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9DF9B8-92AC-4A86-4F7E-AF31A53F9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7A63F-AAE4-6D08-954D-E41E7CEE8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93147E-0716-6BB8-CF71-9A0DE801DC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8E5FF4-0D47-9F66-A864-81F9A369B1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92888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3B7C08-3914-04E1-D543-EEAF75B723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C67BD5-7716-C7D6-F297-38B8763E98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671C7D-2B0C-92F2-1240-BDE08DD56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88D1BEF-6611-0BF7-1648-2B5CDE141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4385EC-A004-8289-80C9-A350693A97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37641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0DE1B-67B4-8713-2C45-5A4C92E10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CF0EBB-D4E6-74CF-39E4-C1761C484A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76E2E4-9AE9-C6BB-8F22-4F5C20D8C2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5B535C-6642-A4DB-7ACE-B59E8EEF89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4F639E-DFA4-307A-1C8F-F56A07B59B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E56F6A9-AEF0-A8B6-F508-0DE52E8BB6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295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BEED64-FF3B-37DF-0FDF-BBFBD93B62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981DF6-5CF6-9508-6D7B-DEC1354154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1F7BC9-3458-A1F2-51CB-9F2EBE142D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84BF53C-EB10-0184-A104-A5DA9E9C48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B8BAA07-49A1-735F-A0F9-D552BD373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A547D96-C1CF-85F0-2373-5887851B3A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221AFF-B86D-18EE-0F62-FBD33809A7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A59C580-BB89-6290-C109-3D6E1DF5C2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6126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861573-9ED5-4B24-564D-DD5F8493D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908FE7-E950-6257-63E5-4024F2327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BE5BBF-DAD7-00E4-B08C-B338DF161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4A97F1-9976-7AE8-AFD6-4DE3C97B6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03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51275D1-0950-6DE6-E1B8-E4933C553B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B264231-81A6-8EE8-76CA-9C1D8269D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D7403C-49B8-2E40-C773-0683902F6B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2574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370FB2-3B37-283A-D6C8-241B28265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AEF3D1-3900-74D3-388B-DDAEDA175B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35A90-2022-AAF9-10BF-C2FAE1CEDAE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4829C2-7584-6540-4EAF-040227BB42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70A57A-8C5A-226E-DE65-188342201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260266-6BAE-7430-695E-A142EF9C14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158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0E3C83-3F5A-8CDB-B9DD-2760179A3A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F3BCC48-5C7A-6C2D-BCB2-D17CDE3484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295177-CBCA-DD1A-B319-3EF28FB893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648E0F-98AC-F4C9-42CF-5B61C0845D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60BA5E-FD68-E29A-D74D-46982FC6F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04BB16-E41F-C95D-90B9-637E8B06A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5347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5E18207-0F7B-C80A-F2AF-FB30D4F0E1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8FBCF1-1BBE-C42B-216F-51F5178D8C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50EF9C-3573-6F24-9176-69C067F5BA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97815BA-D6C6-439A-B4DC-91417998B8D5}" type="datetimeFigureOut">
              <a:rPr lang="en-US" smtClean="0"/>
              <a:t>12/15/2025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3CAFE-711E-D044-B405-CAA89CA63C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65A6B8-F69C-3D80-41B0-C5F0E4F8F17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35620C-29D2-46C1-AC18-571A7F5EEE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8569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4E0D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E42B427-1B98-85C9-5389-CA571D5E6D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704850"/>
            <a:ext cx="9753600" cy="54483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EB0945C-0B42-B9DC-3594-2F2942AF523A}"/>
              </a:ext>
            </a:extLst>
          </p:cNvPr>
          <p:cNvSpPr txBox="1"/>
          <p:nvPr/>
        </p:nvSpPr>
        <p:spPr>
          <a:xfrm>
            <a:off x="3140364" y="78570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system-ui"/>
              </a:rPr>
              <a:t>React</a:t>
            </a:r>
          </a:p>
        </p:txBody>
      </p:sp>
    </p:spTree>
    <p:extLst>
      <p:ext uri="{BB962C8B-B14F-4D97-AF65-F5344CB8AC3E}">
        <p14:creationId xmlns:p14="http://schemas.microsoft.com/office/powerpoint/2010/main" val="15174558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E8A13E99-DE79-F2D4-0963-FBCACB07599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6767" y="1170179"/>
            <a:ext cx="8578466" cy="4814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A37A46-7E9F-937A-95B7-D9DCE26190A9}"/>
              </a:ext>
            </a:extLst>
          </p:cNvPr>
          <p:cNvSpPr txBox="1"/>
          <p:nvPr/>
        </p:nvSpPr>
        <p:spPr>
          <a:xfrm>
            <a:off x="287676" y="431515"/>
            <a:ext cx="2517169" cy="1384995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Model Catalog </a:t>
            </a:r>
            <a:r>
              <a:rPr lang="en-US" sz="1400" dirty="0"/>
              <a:t>- Deploy Models on Serverless Inferencing (Pay-Per-Token Pricing) from vendors like Meta, Claude, OpenAI, Grok etc.</a:t>
            </a:r>
            <a:endParaRPr lang="en-IN" sz="1400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C347CD79-BC2B-457D-4584-BCF9803D0ABF}"/>
              </a:ext>
            </a:extLst>
          </p:cNvPr>
          <p:cNvCxnSpPr>
            <a:cxnSpLocks/>
            <a:stCxn id="8" idx="2"/>
          </p:cNvCxnSpPr>
          <p:nvPr/>
        </p:nvCxnSpPr>
        <p:spPr>
          <a:xfrm>
            <a:off x="4323936" y="1034588"/>
            <a:ext cx="299435" cy="199628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7436F687-6593-6426-F881-281AC751157D}"/>
              </a:ext>
            </a:extLst>
          </p:cNvPr>
          <p:cNvSpPr txBox="1"/>
          <p:nvPr/>
        </p:nvSpPr>
        <p:spPr>
          <a:xfrm>
            <a:off x="3065351" y="80481"/>
            <a:ext cx="2517169" cy="9541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Agent Service </a:t>
            </a:r>
            <a:r>
              <a:rPr lang="en-US" sz="1400" dirty="0"/>
              <a:t>– Agents with Tools and Knowledge Bases. Also Bring Your Own Agents as Hosted Agents</a:t>
            </a:r>
            <a:endParaRPr lang="en-IN" sz="1400" dirty="0"/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232B9D1-E9B7-CD2D-2DD3-4157A9AFEC3D}"/>
              </a:ext>
            </a:extLst>
          </p:cNvPr>
          <p:cNvCxnSpPr/>
          <p:nvPr/>
        </p:nvCxnSpPr>
        <p:spPr>
          <a:xfrm>
            <a:off x="1698661" y="1968910"/>
            <a:ext cx="1289406" cy="11938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4DA1D3A0-32D8-3BB7-7D47-E5716003639F}"/>
              </a:ext>
            </a:extLst>
          </p:cNvPr>
          <p:cNvSpPr txBox="1"/>
          <p:nvPr/>
        </p:nvSpPr>
        <p:spPr>
          <a:xfrm>
            <a:off x="7976170" y="1491856"/>
            <a:ext cx="2517169" cy="9541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Tools – </a:t>
            </a:r>
            <a:r>
              <a:rPr lang="en-US" sz="1400" dirty="0"/>
              <a:t>Choose from a Variety of MCP Servers, Logic Apps, Vector Indices, OpenAPI Definitions etc.</a:t>
            </a:r>
            <a:endParaRPr lang="en-IN" sz="1400" dirty="0"/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B35BF09-2896-9BDC-DA44-C04CD1830990}"/>
              </a:ext>
            </a:extLst>
          </p:cNvPr>
          <p:cNvCxnSpPr>
            <a:cxnSpLocks/>
            <a:stCxn id="12" idx="2"/>
          </p:cNvCxnSpPr>
          <p:nvPr/>
        </p:nvCxnSpPr>
        <p:spPr>
          <a:xfrm flipH="1">
            <a:off x="7568631" y="2445963"/>
            <a:ext cx="1666124" cy="58491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A3ABBE7C-8652-6F90-E0DD-828B4A420764}"/>
              </a:ext>
            </a:extLst>
          </p:cNvPr>
          <p:cNvSpPr txBox="1"/>
          <p:nvPr/>
        </p:nvSpPr>
        <p:spPr>
          <a:xfrm>
            <a:off x="10193677" y="3334984"/>
            <a:ext cx="1710647" cy="9541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Fine Tuning – </a:t>
            </a:r>
            <a:r>
              <a:rPr lang="en-US" sz="1400" dirty="0"/>
              <a:t>Make Base Models more domain centric with fine-tuning</a:t>
            </a:r>
            <a:endParaRPr lang="en-IN" sz="1400" dirty="0"/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8B5E20AA-07A4-D5FE-A524-16464428D0AC}"/>
              </a:ext>
            </a:extLst>
          </p:cNvPr>
          <p:cNvCxnSpPr>
            <a:cxnSpLocks/>
            <a:endCxn id="17" idx="1"/>
          </p:cNvCxnSpPr>
          <p:nvPr/>
        </p:nvCxnSpPr>
        <p:spPr>
          <a:xfrm>
            <a:off x="9759595" y="3334984"/>
            <a:ext cx="434082" cy="477054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422DC856-2717-E877-934D-E6EB0441EC61}"/>
              </a:ext>
            </a:extLst>
          </p:cNvPr>
          <p:cNvSpPr txBox="1"/>
          <p:nvPr/>
        </p:nvSpPr>
        <p:spPr>
          <a:xfrm>
            <a:off x="10343393" y="5769578"/>
            <a:ext cx="1710647" cy="9541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Foundry Local </a:t>
            </a:r>
            <a:r>
              <a:rPr lang="en-US" sz="1400" dirty="0"/>
              <a:t>– Develop Fully Local Agents with Foundry Local</a:t>
            </a:r>
            <a:endParaRPr lang="en-IN" sz="1400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C6E8544-3EA5-C363-67C8-1A2C24926CEB}"/>
              </a:ext>
            </a:extLst>
          </p:cNvPr>
          <p:cNvCxnSpPr>
            <a:cxnSpLocks/>
            <a:endCxn id="22" idx="0"/>
          </p:cNvCxnSpPr>
          <p:nvPr/>
        </p:nvCxnSpPr>
        <p:spPr>
          <a:xfrm>
            <a:off x="9452225" y="4798031"/>
            <a:ext cx="1746492" cy="97154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52F05CDE-9479-7696-F21F-C1BAB4B3775B}"/>
              </a:ext>
            </a:extLst>
          </p:cNvPr>
          <p:cNvSpPr txBox="1"/>
          <p:nvPr/>
        </p:nvSpPr>
        <p:spPr>
          <a:xfrm>
            <a:off x="137960" y="5640352"/>
            <a:ext cx="2220074" cy="1169551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Cloud Based Agents – </a:t>
            </a:r>
            <a:r>
              <a:rPr lang="en-US" sz="1400" dirty="0"/>
              <a:t>Develop Cloud Native Agents to take full advantage of the Foundry Ecosystem</a:t>
            </a:r>
            <a:endParaRPr lang="en-IN" sz="1400" dirty="0"/>
          </a:p>
        </p:txBody>
      </p: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D2A71F02-D165-0692-757A-C6ADE9DAA52F}"/>
              </a:ext>
            </a:extLst>
          </p:cNvPr>
          <p:cNvCxnSpPr>
            <a:cxnSpLocks/>
            <a:endCxn id="26" idx="0"/>
          </p:cNvCxnSpPr>
          <p:nvPr/>
        </p:nvCxnSpPr>
        <p:spPr>
          <a:xfrm flipH="1">
            <a:off x="1247997" y="4798031"/>
            <a:ext cx="1254731" cy="84232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03385F6B-F378-E471-45AE-D58B43EA3987}"/>
              </a:ext>
            </a:extLst>
          </p:cNvPr>
          <p:cNvSpPr txBox="1"/>
          <p:nvPr/>
        </p:nvSpPr>
        <p:spPr>
          <a:xfrm>
            <a:off x="2647423" y="5640352"/>
            <a:ext cx="2935098" cy="9541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Entra ID – </a:t>
            </a:r>
            <a:r>
              <a:rPr lang="en-US" sz="1400" dirty="0"/>
              <a:t>Govern Agent Identities with Microsoft Entra ID and enforce RBAC, Conditional Access Policies, PIM policies on Agent in M365</a:t>
            </a:r>
            <a:endParaRPr lang="en-IN" sz="1400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BDAF53B9-0F87-5738-0F69-76BFF97481F9}"/>
              </a:ext>
            </a:extLst>
          </p:cNvPr>
          <p:cNvSpPr txBox="1"/>
          <p:nvPr/>
        </p:nvSpPr>
        <p:spPr>
          <a:xfrm>
            <a:off x="6594811" y="5769578"/>
            <a:ext cx="2935098" cy="7386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Microsoft Purview – </a:t>
            </a:r>
            <a:r>
              <a:rPr lang="en-US" sz="1400" dirty="0"/>
              <a:t>Classify and Protect Data with Microsoft Purview and Foundry IQ</a:t>
            </a:r>
            <a:endParaRPr lang="en-IN" sz="1400" dirty="0"/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0BB14932-74FE-9905-8860-0FE090E98917}"/>
              </a:ext>
            </a:extLst>
          </p:cNvPr>
          <p:cNvCxnSpPr>
            <a:cxnSpLocks/>
            <a:endCxn id="30" idx="0"/>
          </p:cNvCxnSpPr>
          <p:nvPr/>
        </p:nvCxnSpPr>
        <p:spPr>
          <a:xfrm flipH="1">
            <a:off x="4114972" y="5106256"/>
            <a:ext cx="1981028" cy="53409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7811AAF7-A158-C773-4F7D-EAA12FE979CE}"/>
              </a:ext>
            </a:extLst>
          </p:cNvPr>
          <p:cNvCxnSpPr>
            <a:cxnSpLocks/>
            <a:endCxn id="35" idx="0"/>
          </p:cNvCxnSpPr>
          <p:nvPr/>
        </p:nvCxnSpPr>
        <p:spPr>
          <a:xfrm>
            <a:off x="6096000" y="5106256"/>
            <a:ext cx="1966360" cy="663322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1A194BD4-AB22-B49F-4F62-8ABED917D21A}"/>
              </a:ext>
            </a:extLst>
          </p:cNvPr>
          <p:cNvSpPr txBox="1"/>
          <p:nvPr/>
        </p:nvSpPr>
        <p:spPr>
          <a:xfrm>
            <a:off x="6717585" y="80481"/>
            <a:ext cx="2812324" cy="738664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Foundry IQ – </a:t>
            </a:r>
            <a:r>
              <a:rPr lang="en-US" sz="1400" dirty="0"/>
              <a:t>Bring Enterprise Knowledge with Agentic Retrieval Systems</a:t>
            </a:r>
            <a:endParaRPr lang="en-IN" sz="1400" dirty="0"/>
          </a:p>
        </p:txBody>
      </p: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16A52780-226A-C79F-DD83-05437484BA05}"/>
              </a:ext>
            </a:extLst>
          </p:cNvPr>
          <p:cNvCxnSpPr>
            <a:cxnSpLocks/>
            <a:stCxn id="42" idx="2"/>
          </p:cNvCxnSpPr>
          <p:nvPr/>
        </p:nvCxnSpPr>
        <p:spPr>
          <a:xfrm flipH="1">
            <a:off x="6142460" y="819145"/>
            <a:ext cx="1981287" cy="221173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7AF7F3F4-0039-BF51-4CC9-A469FF73E6AB}"/>
              </a:ext>
            </a:extLst>
          </p:cNvPr>
          <p:cNvSpPr txBox="1"/>
          <p:nvPr/>
        </p:nvSpPr>
        <p:spPr>
          <a:xfrm>
            <a:off x="68595" y="3134370"/>
            <a:ext cx="1806767" cy="954107"/>
          </a:xfrm>
          <a:prstGeom prst="rect">
            <a:avLst/>
          </a:prstGeom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400" b="1" i="1" dirty="0"/>
              <a:t>Foundry Control Plane – </a:t>
            </a:r>
            <a:r>
              <a:rPr lang="en-US" sz="1400" dirty="0"/>
              <a:t>Tracing and Observability for Agents</a:t>
            </a:r>
            <a:endParaRPr lang="en-IN" sz="1400" dirty="0"/>
          </a:p>
        </p:txBody>
      </p: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5E92E40F-9C53-598E-86D9-8DB30E803169}"/>
              </a:ext>
            </a:extLst>
          </p:cNvPr>
          <p:cNvCxnSpPr>
            <a:cxnSpLocks/>
            <a:stCxn id="46" idx="3"/>
          </p:cNvCxnSpPr>
          <p:nvPr/>
        </p:nvCxnSpPr>
        <p:spPr>
          <a:xfrm>
            <a:off x="1875362" y="3611424"/>
            <a:ext cx="1189989" cy="57716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41987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7AA92F-5670-1E43-EE28-707325524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6006" y="-236306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Tools and More….</a:t>
            </a:r>
            <a:endParaRPr lang="en-IN" dirty="0"/>
          </a:p>
        </p:txBody>
      </p:sp>
      <p:pic>
        <p:nvPicPr>
          <p:cNvPr id="6146" name="Picture 2" descr="What is Foundry Agent Service? - Microsoft Foundry | Microsoft Learn">
            <a:extLst>
              <a:ext uri="{FF2B5EF4-FFF2-40B4-BE49-F238E27FC236}">
                <a16:creationId xmlns:a16="http://schemas.microsoft.com/office/drawing/2014/main" id="{7CF395CE-9CB2-42B6-A684-FFFFC5C06834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4759" y="949502"/>
            <a:ext cx="7998980" cy="56940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234222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7871D1A-309A-DDE8-78DA-0D130BF398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000" y="690905"/>
            <a:ext cx="10600000" cy="54761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058C4E9-24D4-6745-7ED6-DE9A64479FF0}"/>
              </a:ext>
            </a:extLst>
          </p:cNvPr>
          <p:cNvSpPr txBox="1"/>
          <p:nvPr/>
        </p:nvSpPr>
        <p:spPr>
          <a:xfrm>
            <a:off x="1159792" y="193131"/>
            <a:ext cx="84500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https://learn.manifoldailearning.com/web/courses/67bb63304d6bad9046be8a54?chapter=67bf60dbcb6a03d3f9ef4704</a:t>
            </a:r>
          </a:p>
        </p:txBody>
      </p:sp>
    </p:spTree>
    <p:extLst>
      <p:ext uri="{BB962C8B-B14F-4D97-AF65-F5344CB8AC3E}">
        <p14:creationId xmlns:p14="http://schemas.microsoft.com/office/powerpoint/2010/main" val="883556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E0ED4-F043-93E1-CA5A-DF58494657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AEBC6D-52AE-3669-C71B-89AC9CE06B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9874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3D0C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B60A5B1F-E16D-9805-22B0-22751E4496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585787"/>
            <a:ext cx="9753600" cy="568642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C2E9EA3-3226-040B-9159-BCBA5CE19675}"/>
              </a:ext>
            </a:extLst>
          </p:cNvPr>
          <p:cNvSpPr txBox="1"/>
          <p:nvPr/>
        </p:nvSpPr>
        <p:spPr>
          <a:xfrm>
            <a:off x="2817091" y="9704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dirty="0">
                <a:effectLst/>
                <a:latin typeface="system-ui"/>
              </a:rPr>
              <a:t>Reflection Agent</a:t>
            </a:r>
          </a:p>
        </p:txBody>
      </p:sp>
    </p:spTree>
    <p:extLst>
      <p:ext uri="{BB962C8B-B14F-4D97-AF65-F5344CB8AC3E}">
        <p14:creationId xmlns:p14="http://schemas.microsoft.com/office/powerpoint/2010/main" val="10904016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BE5D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1E9273C-4D83-0F2A-98C6-CB943F02DF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585787"/>
            <a:ext cx="9753600" cy="5686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621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3E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software architecture&#10;&#10;AI-generated content may be incorrect.">
            <a:extLst>
              <a:ext uri="{FF2B5EF4-FFF2-40B4-BE49-F238E27FC236}">
                <a16:creationId xmlns:a16="http://schemas.microsoft.com/office/drawing/2014/main" id="{BE6C2828-4A29-C934-E22E-C292C28E16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2717" y="999675"/>
            <a:ext cx="9753600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5008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9E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diagram of a diagram&#10;&#10;AI-generated content may be incorrect.">
            <a:extLst>
              <a:ext uri="{FF2B5EF4-FFF2-40B4-BE49-F238E27FC236}">
                <a16:creationId xmlns:a16="http://schemas.microsoft.com/office/drawing/2014/main" id="{6BC56187-059C-C3C6-7CE5-89544CC533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766762"/>
            <a:ext cx="9753600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5160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8E4D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diagram of a multi-agent crm architecture&#10;&#10;AI-generated content may be incorrect.">
            <a:extLst>
              <a:ext uri="{FF2B5EF4-FFF2-40B4-BE49-F238E27FC236}">
                <a16:creationId xmlns:a16="http://schemas.microsoft.com/office/drawing/2014/main" id="{44B152B2-D52A-2067-5FB2-D1D8ED3B22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366" y="711199"/>
            <a:ext cx="9623268" cy="5253327"/>
          </a:xfrm>
          <a:solidFill>
            <a:srgbClr val="E6E4D8"/>
          </a:solidFill>
        </p:spPr>
      </p:pic>
    </p:spTree>
    <p:extLst>
      <p:ext uri="{BB962C8B-B14F-4D97-AF65-F5344CB8AC3E}">
        <p14:creationId xmlns:p14="http://schemas.microsoft.com/office/powerpoint/2010/main" val="20249706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AF6F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645BDA7-FCD6-128B-7F73-A6DDC0175E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766762"/>
            <a:ext cx="9753600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6817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CDCD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55E17B-CED9-7151-1B9B-0439FA6A1B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7591" y="526473"/>
            <a:ext cx="8360736" cy="5943960"/>
          </a:xfrm>
          <a:prstGeom prst="rect">
            <a:avLst/>
          </a:prstGeom>
          <a:solidFill>
            <a:srgbClr val="E4E4E4"/>
          </a:solidFill>
        </p:spPr>
      </p:pic>
    </p:spTree>
    <p:extLst>
      <p:ext uri="{BB962C8B-B14F-4D97-AF65-F5344CB8AC3E}">
        <p14:creationId xmlns:p14="http://schemas.microsoft.com/office/powerpoint/2010/main" val="17592759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E7A00F04-D70B-E3D1-6177-14127FB7699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3306" y="107705"/>
            <a:ext cx="7509294" cy="63676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84575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</TotalTime>
  <Words>179</Words>
  <Application>Microsoft Office PowerPoint</Application>
  <PresentationFormat>Widescreen</PresentationFormat>
  <Paragraphs>14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Aptos Display</vt:lpstr>
      <vt:lpstr>Arial</vt:lpstr>
      <vt:lpstr>system-ui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Tools and More….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Mansoor Ali Syed</dc:creator>
  <cp:lastModifiedBy>Mansoor Ali Syed</cp:lastModifiedBy>
  <cp:revision>6</cp:revision>
  <dcterms:created xsi:type="dcterms:W3CDTF">2025-12-14T01:53:24Z</dcterms:created>
  <dcterms:modified xsi:type="dcterms:W3CDTF">2025-12-15T16:12:55Z</dcterms:modified>
</cp:coreProperties>
</file>

<file path=docProps/thumbnail.jpeg>
</file>